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18822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73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7206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820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47039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6507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4741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4134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605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647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190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974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3869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343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806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8379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406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5424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EtxKlctpXw?feature=oemb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4337B-C010-44A3-AD79-EA33CF863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Game</a:t>
            </a:r>
            <a:r>
              <a:rPr lang="es-ES" dirty="0"/>
              <a:t> </a:t>
            </a:r>
            <a:r>
              <a:rPr lang="en-GB" dirty="0"/>
              <a:t>Pillars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09AB72-918B-46F3-AE88-578D47B60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David Benages</a:t>
            </a:r>
          </a:p>
        </p:txBody>
      </p:sp>
    </p:spTree>
    <p:extLst>
      <p:ext uri="{BB962C8B-B14F-4D97-AF65-F5344CB8AC3E}">
        <p14:creationId xmlns:p14="http://schemas.microsoft.com/office/powerpoint/2010/main" val="213478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1D42D6E-9C96-459D-A870-EAB5C5FA1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056688"/>
            <a:ext cx="8896168" cy="474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8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EE83-D8FC-40F9-8F84-F3BEC231A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4E91BD-22BE-40E8-AA8C-A55EE6FF0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79" y="56332"/>
            <a:ext cx="4750642" cy="6745335"/>
          </a:xfrm>
        </p:spPr>
      </p:pic>
    </p:spTree>
    <p:extLst>
      <p:ext uri="{BB962C8B-B14F-4D97-AF65-F5344CB8AC3E}">
        <p14:creationId xmlns:p14="http://schemas.microsoft.com/office/powerpoint/2010/main" val="3672502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37447-AD73-4226-901D-DFB75E7F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basics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C72862-5104-4662-A4DB-D5D5CCBE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720953"/>
            <a:ext cx="10353762" cy="1951715"/>
          </a:xfrm>
        </p:spPr>
        <p:txBody>
          <a:bodyPr/>
          <a:lstStyle/>
          <a:p>
            <a:r>
              <a:rPr lang="en-GB" dirty="0"/>
              <a:t>Each statement should be short, no more than a sentence.</a:t>
            </a:r>
          </a:p>
          <a:p>
            <a:r>
              <a:rPr lang="en-GB" dirty="0"/>
              <a:t>It should be phrased as a rule you will follow through the development.</a:t>
            </a:r>
          </a:p>
          <a:p>
            <a:r>
              <a:rPr lang="en-GB" dirty="0"/>
              <a:t>Make your pillars focus on the player</a:t>
            </a:r>
          </a:p>
        </p:txBody>
      </p:sp>
    </p:spTree>
    <p:extLst>
      <p:ext uri="{BB962C8B-B14F-4D97-AF65-F5344CB8AC3E}">
        <p14:creationId xmlns:p14="http://schemas.microsoft.com/office/powerpoint/2010/main" val="152923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A2FDBB-6FDE-46E3-87C4-217EE6AE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Process</a:t>
            </a:r>
            <a:endParaRPr lang="en-GB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8DDE6A-8573-4694-9997-BBF0A1B390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211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FC365-E257-4ABF-B068-9ED01B81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Choosing</a:t>
            </a:r>
            <a:r>
              <a:rPr lang="es-ES" dirty="0"/>
              <a:t> a target</a:t>
            </a:r>
            <a:endParaRPr lang="en-GB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5CD240F-014D-46D9-BE45-93D2E579D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964" y="1580050"/>
            <a:ext cx="5862072" cy="4379447"/>
          </a:xfrm>
        </p:spPr>
      </p:pic>
    </p:spTree>
    <p:extLst>
      <p:ext uri="{BB962C8B-B14F-4D97-AF65-F5344CB8AC3E}">
        <p14:creationId xmlns:p14="http://schemas.microsoft.com/office/powerpoint/2010/main" val="3358828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2B731-D7ED-4261-9FC3-48BCC9FA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Brainstorming</a:t>
            </a:r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C54118-0B1B-4559-BD3C-CB048BF3A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8" y="2785146"/>
            <a:ext cx="6561284" cy="368975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0345093-7E8A-49B0-A2D3-C471419EBD29}"/>
              </a:ext>
            </a:extLst>
          </p:cNvPr>
          <p:cNvSpPr txBox="1"/>
          <p:nvPr/>
        </p:nvSpPr>
        <p:spPr>
          <a:xfrm>
            <a:off x="913795" y="2030607"/>
            <a:ext cx="10855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Everyone understands and buys into the chosen pillars because they had a say in creating them</a:t>
            </a:r>
          </a:p>
        </p:txBody>
      </p:sp>
    </p:spTree>
    <p:extLst>
      <p:ext uri="{BB962C8B-B14F-4D97-AF65-F5344CB8AC3E}">
        <p14:creationId xmlns:p14="http://schemas.microsoft.com/office/powerpoint/2010/main" val="436267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80362-155E-4280-A4AF-85BA2C6C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Filter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ideas</a:t>
            </a:r>
            <a:endParaRPr lang="en-GB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6A3989B-5B3F-4BC4-800C-45428C80E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522" y="2072081"/>
            <a:ext cx="6384020" cy="4256014"/>
          </a:xfrm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28FEC4D-5772-4F96-B6AF-DDFFCACB26B6}"/>
              </a:ext>
            </a:extLst>
          </p:cNvPr>
          <p:cNvSpPr txBox="1">
            <a:spLocks/>
          </p:cNvSpPr>
          <p:nvPr/>
        </p:nvSpPr>
        <p:spPr>
          <a:xfrm>
            <a:off x="436229" y="2072081"/>
            <a:ext cx="5050172" cy="425601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There are no bad ideas</a:t>
            </a:r>
          </a:p>
          <a:p>
            <a:r>
              <a:rPr lang="en-GB" dirty="0"/>
              <a:t>Fit better with our game target</a:t>
            </a:r>
          </a:p>
          <a:p>
            <a:r>
              <a:rPr lang="en-GB" dirty="0"/>
              <a:t>More synergies between the other chosen ideas.</a:t>
            </a:r>
          </a:p>
          <a:p>
            <a:r>
              <a:rPr lang="en-GB" dirty="0"/>
              <a:t>Why this game pillar?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632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11AEE-6C71-452F-8940-92430E0A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Be original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76B923-99E8-432B-A232-931484BE7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817804"/>
          </a:xfrm>
        </p:spPr>
        <p:txBody>
          <a:bodyPr/>
          <a:lstStyle/>
          <a:p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existing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b="1" dirty="0">
                <a:solidFill>
                  <a:srgbClr val="FF0000"/>
                </a:solidFill>
              </a:rPr>
              <a:t>ALL</a:t>
            </a:r>
            <a:r>
              <a:rPr lang="es-ES" b="1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pillar?</a:t>
            </a:r>
            <a:endParaRPr lang="en-GB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9F0AB8E-58A8-49B5-93DC-2124002E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783" y="2354810"/>
            <a:ext cx="5928433" cy="42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241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753165-002D-4064-8233-578D33C19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Identifying</a:t>
            </a:r>
            <a:r>
              <a:rPr lang="es-ES" dirty="0"/>
              <a:t> </a:t>
            </a:r>
            <a:r>
              <a:rPr lang="es-ES" dirty="0" err="1"/>
              <a:t>Bad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EC48D6-46FD-43EB-AFB0-EF34C696D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386790"/>
            <a:ext cx="10353762" cy="4058751"/>
          </a:xfrm>
        </p:spPr>
        <p:txBody>
          <a:bodyPr/>
          <a:lstStyle/>
          <a:p>
            <a:r>
              <a:rPr lang="es-ES" dirty="0"/>
              <a:t>A </a:t>
            </a:r>
            <a:r>
              <a:rPr lang="es-ES" dirty="0" err="1"/>
              <a:t>Game</a:t>
            </a:r>
            <a:r>
              <a:rPr lang="es-ES" dirty="0"/>
              <a:t> Pillar </a:t>
            </a:r>
            <a:r>
              <a:rPr lang="es-ES" dirty="0" err="1"/>
              <a:t>should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solid</a:t>
            </a:r>
            <a:r>
              <a:rPr lang="es-ES" dirty="0"/>
              <a:t> </a:t>
            </a:r>
            <a:r>
              <a:rPr lang="es-ES" dirty="0" err="1"/>
              <a:t>answer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b="1" dirty="0" err="1">
                <a:solidFill>
                  <a:srgbClr val="00B0F0"/>
                </a:solidFill>
              </a:rPr>
              <a:t>How</a:t>
            </a:r>
            <a:r>
              <a:rPr lang="es-ES" b="1" dirty="0">
                <a:solidFill>
                  <a:srgbClr val="00B0F0"/>
                </a:solidFill>
              </a:rPr>
              <a:t> can </a:t>
            </a:r>
            <a:r>
              <a:rPr lang="es-ES" b="1" dirty="0" err="1">
                <a:solidFill>
                  <a:srgbClr val="00B0F0"/>
                </a:solidFill>
              </a:rPr>
              <a:t>we</a:t>
            </a:r>
            <a:r>
              <a:rPr lang="es-ES" b="1" dirty="0">
                <a:solidFill>
                  <a:srgbClr val="00B0F0"/>
                </a:solidFill>
              </a:rPr>
              <a:t> do </a:t>
            </a:r>
            <a:r>
              <a:rPr lang="es-ES" b="1" dirty="0" err="1">
                <a:solidFill>
                  <a:srgbClr val="00B0F0"/>
                </a:solidFill>
              </a:rPr>
              <a:t>it</a:t>
            </a:r>
            <a:r>
              <a:rPr lang="es-ES" b="1" dirty="0">
                <a:solidFill>
                  <a:srgbClr val="00B0F0"/>
                </a:solidFill>
              </a:rPr>
              <a:t>?</a:t>
            </a:r>
          </a:p>
          <a:p>
            <a:pPr marL="36900" indent="0">
              <a:buNone/>
            </a:pPr>
            <a:endParaRPr lang="es-ES" b="1" dirty="0">
              <a:solidFill>
                <a:srgbClr val="00B0F0"/>
              </a:solidFill>
            </a:endParaRPr>
          </a:p>
          <a:p>
            <a:r>
              <a:rPr lang="en-GB" dirty="0"/>
              <a:t>A Game Pillar has to be something general that encompasses the entire game: </a:t>
            </a:r>
            <a:r>
              <a:rPr lang="en-GB" b="0" i="0" dirty="0">
                <a:solidFill>
                  <a:srgbClr val="F0E7D5"/>
                </a:solidFill>
                <a:effectLst/>
                <a:latin typeface="OpenSansRegular"/>
              </a:rPr>
              <a:t> </a:t>
            </a:r>
            <a:r>
              <a:rPr lang="en-GB" dirty="0"/>
              <a:t>if the pillar is focused on an specific element, we should discard it.</a:t>
            </a:r>
          </a:p>
        </p:txBody>
      </p:sp>
    </p:spTree>
    <p:extLst>
      <p:ext uri="{BB962C8B-B14F-4D97-AF65-F5344CB8AC3E}">
        <p14:creationId xmlns:p14="http://schemas.microsoft.com/office/powerpoint/2010/main" val="3898609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43B67-2802-4F4D-BA51-2AA1F4A7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B1CCE5-3264-4B33-BBA7-25591AF33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17007"/>
            <a:ext cx="10353762" cy="4058751"/>
          </a:xfrm>
        </p:spPr>
        <p:txBody>
          <a:bodyPr/>
          <a:lstStyle/>
          <a:p>
            <a:r>
              <a:rPr lang="en-GB" dirty="0"/>
              <a:t>Is the idea loyal to one or more of our Game Pillars? Try to not turn aside the original design.</a:t>
            </a:r>
          </a:p>
          <a:p>
            <a:r>
              <a:rPr lang="en-GB" dirty="0"/>
              <a:t>Is exceeding us with work? We have to be mindful of the time and resources we have.</a:t>
            </a:r>
          </a:p>
          <a:p>
            <a:r>
              <a:rPr lang="en-GB" dirty="0"/>
              <a:t>Is relevant for the game? Don’t add things that have no real purpose.</a:t>
            </a:r>
          </a:p>
          <a:p>
            <a:r>
              <a:rPr lang="en-GB" dirty="0"/>
              <a:t>Don’t mess up something that works: try to not change any pillar.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74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8197BF-1962-4FBF-B6C5-21933841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</a:t>
            </a:r>
            <a:r>
              <a:rPr lang="es-ES" dirty="0"/>
              <a:t> </a:t>
            </a:r>
            <a:r>
              <a:rPr lang="en-GB" dirty="0"/>
              <a:t>is</a:t>
            </a:r>
            <a:r>
              <a:rPr lang="es-ES" dirty="0"/>
              <a:t> a </a:t>
            </a:r>
            <a:r>
              <a:rPr lang="en-GB" dirty="0"/>
              <a:t>Game</a:t>
            </a:r>
            <a:r>
              <a:rPr lang="es-ES" dirty="0"/>
              <a:t> Pillar?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500738-2B16-4121-89B9-2767BC7C5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182" y="1736766"/>
            <a:ext cx="5562506" cy="4515951"/>
          </a:xfrm>
        </p:spPr>
        <p:txBody>
          <a:bodyPr/>
          <a:lstStyle/>
          <a:p>
            <a:r>
              <a:rPr lang="en-GB" dirty="0"/>
              <a:t>3 to 5 </a:t>
            </a:r>
            <a:r>
              <a:rPr lang="en-GB" b="1" dirty="0">
                <a:solidFill>
                  <a:srgbClr val="00B050"/>
                </a:solidFill>
              </a:rPr>
              <a:t>key concepts</a:t>
            </a:r>
          </a:p>
          <a:p>
            <a:pPr lvl="1"/>
            <a:r>
              <a:rPr lang="en-GB" sz="2000" dirty="0"/>
              <a:t>Gameplay and dynamics</a:t>
            </a:r>
          </a:p>
          <a:p>
            <a:pPr lvl="1"/>
            <a:r>
              <a:rPr lang="en-GB" sz="2000" dirty="0"/>
              <a:t>Emotion / Feelings</a:t>
            </a:r>
          </a:p>
          <a:p>
            <a:pPr lvl="1"/>
            <a:r>
              <a:rPr lang="en-GB" sz="2000" dirty="0"/>
              <a:t>Genre / Theme / Mechanics</a:t>
            </a:r>
          </a:p>
          <a:p>
            <a:pPr lvl="1"/>
            <a:r>
              <a:rPr lang="en-GB" sz="2000" dirty="0"/>
              <a:t>Art direction</a:t>
            </a:r>
          </a:p>
          <a:p>
            <a:pPr marL="450000" lvl="1" indent="0">
              <a:buNone/>
            </a:pPr>
            <a:endParaRPr lang="en-GB" sz="2000" dirty="0"/>
          </a:p>
          <a:p>
            <a:r>
              <a:rPr lang="en-GB" dirty="0"/>
              <a:t>As designers, we will work with the Pillars as a filter to know if a mechanic/idea will fit well in our game or, on the contrary, will spoil it.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973E62-87DB-4732-B4B6-E7798E9655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2" t="14903" r="7554"/>
          <a:stretch/>
        </p:blipFill>
        <p:spPr>
          <a:xfrm>
            <a:off x="6476301" y="1732449"/>
            <a:ext cx="5715698" cy="512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114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332AC-2571-488D-A05C-2DC07C311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321389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GB" dirty="0"/>
              <a:t>Does this mechanic/idea serve or fit into the pillars of our game? If the answer is ‘No’ then it may be best to </a:t>
            </a:r>
            <a:r>
              <a:rPr lang="en-GB" dirty="0">
                <a:solidFill>
                  <a:srgbClr val="FF0000"/>
                </a:solidFill>
              </a:rPr>
              <a:t>remove this mechanic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0C2A81-226F-4207-AEC1-646A6EAF7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101" y="2799248"/>
            <a:ext cx="4725798" cy="35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6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ACAF9-60FF-464D-9521-0519DC6FF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About</a:t>
            </a:r>
            <a:r>
              <a:rPr lang="es-ES" dirty="0"/>
              <a:t> me</a:t>
            </a:r>
            <a:endParaRPr lang="en-GB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B4F1EB6-1D77-4811-BD9A-CCF88A8E5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52" y="1580050"/>
            <a:ext cx="3584496" cy="496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8A84C-9905-492A-BD92-BAC379615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Why we need them?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9E83AA-AD73-4EDD-8197-461A2C24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16339"/>
            <a:ext cx="10353762" cy="4058751"/>
          </a:xfrm>
        </p:spPr>
        <p:txBody>
          <a:bodyPr>
            <a:normAutofit/>
          </a:bodyPr>
          <a:lstStyle/>
          <a:p>
            <a:endParaRPr lang="en-GB" sz="2800" dirty="0"/>
          </a:p>
          <a:p>
            <a:endParaRPr lang="en-GB" sz="2800" dirty="0"/>
          </a:p>
          <a:p>
            <a:pPr marL="36900" indent="0" algn="ctr">
              <a:buNone/>
            </a:pPr>
            <a:r>
              <a:rPr lang="en-GB" sz="2800" dirty="0"/>
              <a:t>Why do I have to limit my game to 3 or 5 specific things instead of making a super game that does so many amazing things?</a:t>
            </a:r>
          </a:p>
        </p:txBody>
      </p:sp>
    </p:spTree>
    <p:extLst>
      <p:ext uri="{BB962C8B-B14F-4D97-AF65-F5344CB8AC3E}">
        <p14:creationId xmlns:p14="http://schemas.microsoft.com/office/powerpoint/2010/main" val="212898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049F6-896A-45FF-BAA6-08B49BA1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Elementos multimedia en línea 3" title="ThursDev: Game Design Pillars - Better design through definition and restriction">
            <a:hlinkClick r:id="" action="ppaction://media"/>
            <a:extLst>
              <a:ext uri="{FF2B5EF4-FFF2-40B4-BE49-F238E27FC236}">
                <a16:creationId xmlns:a16="http://schemas.microsoft.com/office/drawing/2014/main" id="{BD3696EF-514A-43CA-8F47-65D5AF40B47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58788" y="504738"/>
            <a:ext cx="10166530" cy="574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6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97C18-33FA-43E1-9386-78153BE7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vs </a:t>
            </a:r>
            <a:r>
              <a:rPr lang="es-ES" dirty="0" err="1"/>
              <a:t>Unique</a:t>
            </a:r>
            <a:r>
              <a:rPr lang="es-ES" dirty="0"/>
              <a:t> </a:t>
            </a:r>
            <a:r>
              <a:rPr lang="es-ES" dirty="0" err="1"/>
              <a:t>Selling</a:t>
            </a:r>
            <a:r>
              <a:rPr lang="es-ES" dirty="0"/>
              <a:t> </a:t>
            </a:r>
            <a:r>
              <a:rPr lang="es-ES" dirty="0" err="1"/>
              <a:t>Points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93D855-6E89-4A9A-BB24-0C634A6F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765" y="1982845"/>
            <a:ext cx="4698440" cy="4058751"/>
          </a:xfrm>
        </p:spPr>
        <p:txBody>
          <a:bodyPr/>
          <a:lstStyle/>
          <a:p>
            <a:r>
              <a:rPr lang="en-GB" dirty="0"/>
              <a:t>Unique Selling Point (USP) is the essence of what makes your product or service better than the competition’s</a:t>
            </a:r>
          </a:p>
          <a:p>
            <a:pPr marL="36900" indent="0">
              <a:buNone/>
            </a:pPr>
            <a:endParaRPr lang="en-GB" dirty="0"/>
          </a:p>
          <a:p>
            <a:pPr marL="36900" indent="0">
              <a:buNone/>
            </a:pPr>
            <a:endParaRPr lang="en-GB" dirty="0"/>
          </a:p>
          <a:p>
            <a:r>
              <a:rPr lang="en-GB" dirty="0"/>
              <a:t>All your USP will be pillars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CDC70BD-FF36-4C3E-8422-572C46B5D469}"/>
              </a:ext>
            </a:extLst>
          </p:cNvPr>
          <p:cNvSpPr txBox="1">
            <a:spLocks/>
          </p:cNvSpPr>
          <p:nvPr/>
        </p:nvSpPr>
        <p:spPr>
          <a:xfrm>
            <a:off x="913795" y="1982845"/>
            <a:ext cx="4295768" cy="42936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pillar is a set of features that will be given special attention during the development of the game</a:t>
            </a:r>
          </a:p>
          <a:p>
            <a:endParaRPr lang="en-GB" dirty="0"/>
          </a:p>
          <a:p>
            <a:pPr marL="36900" indent="0">
              <a:buNone/>
            </a:pPr>
            <a:endParaRPr lang="en-GB" b="0" i="0" dirty="0">
              <a:solidFill>
                <a:srgbClr val="F0E7D5"/>
              </a:solidFill>
              <a:effectLst/>
              <a:latin typeface="OpenSansBold"/>
            </a:endParaRPr>
          </a:p>
          <a:p>
            <a:r>
              <a:rPr lang="en-GB" b="0" i="0" dirty="0">
                <a:solidFill>
                  <a:srgbClr val="F0E7D5"/>
                </a:solidFill>
                <a:effectLst/>
                <a:latin typeface="OpenSansBold"/>
              </a:rPr>
              <a:t>A</a:t>
            </a:r>
            <a:r>
              <a:rPr lang="en-GB" dirty="0"/>
              <a:t> pillar is not necessarily a USP</a:t>
            </a:r>
          </a:p>
        </p:txBody>
      </p:sp>
    </p:spTree>
    <p:extLst>
      <p:ext uri="{BB962C8B-B14F-4D97-AF65-F5344CB8AC3E}">
        <p14:creationId xmlns:p14="http://schemas.microsoft.com/office/powerpoint/2010/main" val="2002012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7E6D3D-D1B7-4CC4-8855-B4B8F7866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9570" y="6032444"/>
            <a:ext cx="4262212" cy="431911"/>
          </a:xfrm>
        </p:spPr>
        <p:txBody>
          <a:bodyPr>
            <a:normAutofit fontScale="92500"/>
          </a:bodyPr>
          <a:lstStyle/>
          <a:p>
            <a:pPr marL="36900" indent="0">
              <a:buNone/>
            </a:pPr>
            <a:r>
              <a:rPr lang="en-GB" dirty="0"/>
              <a:t>Crafting - Story - AI Partners - Stealth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72241A6-E9D8-4B94-959E-671837F51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951" y="334922"/>
            <a:ext cx="8893449" cy="555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2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68FF10-666C-4B82-B1B9-1C7A25D1C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231" y="612077"/>
            <a:ext cx="8896169" cy="5004095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8264AD6A-1EEE-479F-A044-7E9791D6C4C0}"/>
              </a:ext>
            </a:extLst>
          </p:cNvPr>
          <p:cNvSpPr txBox="1">
            <a:spLocks/>
          </p:cNvSpPr>
          <p:nvPr/>
        </p:nvSpPr>
        <p:spPr>
          <a:xfrm>
            <a:off x="3504897" y="5996411"/>
            <a:ext cx="5182205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Exploration - Traversal - Scavenging - Combat</a:t>
            </a:r>
          </a:p>
        </p:txBody>
      </p:sp>
    </p:spTree>
    <p:extLst>
      <p:ext uri="{BB962C8B-B14F-4D97-AF65-F5344CB8AC3E}">
        <p14:creationId xmlns:p14="http://schemas.microsoft.com/office/powerpoint/2010/main" val="3250289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4CE20184-9869-4EB1-8F86-AB6ED1C44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1" y="965581"/>
            <a:ext cx="8896169" cy="4448085"/>
          </a:xfrm>
        </p:spPr>
      </p:pic>
    </p:spTree>
    <p:extLst>
      <p:ext uri="{BB962C8B-B14F-4D97-AF65-F5344CB8AC3E}">
        <p14:creationId xmlns:p14="http://schemas.microsoft.com/office/powerpoint/2010/main" val="538600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0A347E-6177-4F92-AC7F-222AFC025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108117"/>
            <a:ext cx="8896168" cy="464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38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198</TotalTime>
  <Words>431</Words>
  <Application>Microsoft Office PowerPoint</Application>
  <PresentationFormat>Panorámica</PresentationFormat>
  <Paragraphs>51</Paragraphs>
  <Slides>21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Calisto MT</vt:lpstr>
      <vt:lpstr>OpenSansBold</vt:lpstr>
      <vt:lpstr>OpenSansRegular</vt:lpstr>
      <vt:lpstr>Wingdings 2</vt:lpstr>
      <vt:lpstr>Pizarra</vt:lpstr>
      <vt:lpstr>Game Pillars</vt:lpstr>
      <vt:lpstr>What is a Game Pillar?</vt:lpstr>
      <vt:lpstr>Why we need them?</vt:lpstr>
      <vt:lpstr>Presentación de PowerPoint</vt:lpstr>
      <vt:lpstr>Game Pillars vs Unique Selling Points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Establishing the Game Pillars - The basics</vt:lpstr>
      <vt:lpstr>Establishing the Game Pillars - The Process</vt:lpstr>
      <vt:lpstr>Choosing a target</vt:lpstr>
      <vt:lpstr>Brainstorming</vt:lpstr>
      <vt:lpstr>Filter the ideas</vt:lpstr>
      <vt:lpstr>Be original</vt:lpstr>
      <vt:lpstr>Identifying Bad Game Pillars</vt:lpstr>
      <vt:lpstr>Using the Game Pillars</vt:lpstr>
      <vt:lpstr>Presentación de PowerPoint</vt:lpstr>
      <vt:lpstr>About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Pillars</dc:title>
  <dc:creator>David Benages Calzada</dc:creator>
  <cp:lastModifiedBy>David Benages Calzada</cp:lastModifiedBy>
  <cp:revision>2</cp:revision>
  <dcterms:created xsi:type="dcterms:W3CDTF">2022-02-20T10:48:11Z</dcterms:created>
  <dcterms:modified xsi:type="dcterms:W3CDTF">2022-02-20T14:06:29Z</dcterms:modified>
</cp:coreProperties>
</file>

<file path=docProps/thumbnail.jpeg>
</file>